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270" r:id="rId26"/>
    <p:sldId id="271" r:id="rId27"/>
    <p:sldId id="272" r:id="rId28"/>
    <p:sldId id="273" r:id="rId29"/>
    <p:sldId id="274" r:id="rId30"/>
    <p:sldId id="275" r:id="rId31"/>
    <p:sldId id="277" r:id="rId32"/>
    <p:sldId id="278" r:id="rId33"/>
    <p:sldId id="279" r:id="rId34"/>
    <p:sldId id="280" r:id="rId35"/>
    <p:sldId id="281" r:id="rId36"/>
    <p:sldId id="282" r:id="rId37"/>
    <p:sldId id="296" r:id="rId38"/>
    <p:sldId id="293" r:id="rId39"/>
    <p:sldId id="294" r:id="rId40"/>
    <p:sldId id="290" r:id="rId41"/>
    <p:sldId id="291" r:id="rId42"/>
    <p:sldId id="292" r:id="rId43"/>
    <p:sldId id="289" r:id="rId44"/>
    <p:sldId id="305" r:id="rId45"/>
    <p:sldId id="306" r:id="rId46"/>
    <p:sldId id="307" r:id="rId47"/>
    <p:sldId id="308" r:id="rId4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5" autoAdjust="0"/>
    <p:restoredTop sz="75463" autoAdjust="0"/>
  </p:normalViewPr>
  <p:slideViewPr>
    <p:cSldViewPr snapToGrid="0">
      <p:cViewPr varScale="1">
        <p:scale>
          <a:sx n="104" d="100"/>
          <a:sy n="104" d="100"/>
        </p:scale>
        <p:origin x="120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4D1D6-1E6F-4F75-A37C-D70768FC92D1}" type="datetimeFigureOut">
              <a:rPr lang="nb-NO" smtClean="0"/>
              <a:t>07.09.2015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7AA1A-D39E-4203-BD7F-07539921050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6172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7AA1A-D39E-4203-BD7F-07539921050D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2507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Nå skal vi screene og velger filter ikke screenede pasienter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7AA1A-D39E-4203-BD7F-07539921050D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53412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7AA1A-D39E-4203-BD7F-07539921050D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83197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7AA1A-D39E-4203-BD7F-07539921050D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34097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7AA1A-D39E-4203-BD7F-07539921050D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8245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Siste slide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7AA1A-D39E-4203-BD7F-07539921050D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7968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7AA1A-D39E-4203-BD7F-07539921050D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9982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B7AA1A-D39E-4203-BD7F-07539921050D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2803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1F69-5B7B-4DFC-98F1-444F79110932}" type="datetimeFigureOut">
              <a:rPr lang="nb-NO" smtClean="0"/>
              <a:t>07.09.2015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B5BD-A7CB-41A7-BA0C-E24FD531B9D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9057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1F69-5B7B-4DFC-98F1-444F79110932}" type="datetimeFigureOut">
              <a:rPr lang="nb-NO" smtClean="0"/>
              <a:t>07.09.2015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B5BD-A7CB-41A7-BA0C-E24FD531B9D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5330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1F69-5B7B-4DFC-98F1-444F79110932}" type="datetimeFigureOut">
              <a:rPr lang="nb-NO" smtClean="0"/>
              <a:t>07.09.2015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B5BD-A7CB-41A7-BA0C-E24FD531B9D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0990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1F69-5B7B-4DFC-98F1-444F79110932}" type="datetimeFigureOut">
              <a:rPr lang="nb-NO" smtClean="0"/>
              <a:t>07.09.2015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B5BD-A7CB-41A7-BA0C-E24FD531B9D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747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1F69-5B7B-4DFC-98F1-444F79110932}" type="datetimeFigureOut">
              <a:rPr lang="nb-NO" smtClean="0"/>
              <a:t>07.09.2015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B5BD-A7CB-41A7-BA0C-E24FD531B9D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5233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1F69-5B7B-4DFC-98F1-444F79110932}" type="datetimeFigureOut">
              <a:rPr lang="nb-NO" smtClean="0"/>
              <a:t>07.09.2015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B5BD-A7CB-41A7-BA0C-E24FD531B9D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507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1F69-5B7B-4DFC-98F1-444F79110932}" type="datetimeFigureOut">
              <a:rPr lang="nb-NO" smtClean="0"/>
              <a:t>07.09.2015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B5BD-A7CB-41A7-BA0C-E24FD531B9D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357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1F69-5B7B-4DFC-98F1-444F79110932}" type="datetimeFigureOut">
              <a:rPr lang="nb-NO" smtClean="0"/>
              <a:t>07.09.2015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B5BD-A7CB-41A7-BA0C-E24FD531B9D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68403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1F69-5B7B-4DFC-98F1-444F79110932}" type="datetimeFigureOut">
              <a:rPr lang="nb-NO" smtClean="0"/>
              <a:t>07.09.2015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B5BD-A7CB-41A7-BA0C-E24FD531B9D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2518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1F69-5B7B-4DFC-98F1-444F79110932}" type="datetimeFigureOut">
              <a:rPr lang="nb-NO" smtClean="0"/>
              <a:t>07.09.2015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B5BD-A7CB-41A7-BA0C-E24FD531B9D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9566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51F69-5B7B-4DFC-98F1-444F79110932}" type="datetimeFigureOut">
              <a:rPr lang="nb-NO" smtClean="0"/>
              <a:t>07.09.2015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8B5BD-A7CB-41A7-BA0C-E24FD531B9D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7719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51F69-5B7B-4DFC-98F1-444F79110932}" type="datetimeFigureOut">
              <a:rPr lang="nb-NO" smtClean="0"/>
              <a:t>07.09.2015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8B5BD-A7CB-41A7-BA0C-E24FD531B9D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2733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6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9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5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9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5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03722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76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77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03722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81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03722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06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42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68553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69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0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1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03722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27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722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56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722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74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722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2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8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2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6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9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4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4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5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6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3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9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2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1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238892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75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81861" cy="65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89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27486" cy="662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92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1860" cy="65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35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1860" cy="659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17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6857" y="-1523381"/>
            <a:ext cx="18285714" cy="9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97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8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Takk for oppmerksomheten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08570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4676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70690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0030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0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1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4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7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2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3434</TotalTime>
  <Words>23</Words>
  <Application>Microsoft Office PowerPoint</Application>
  <PresentationFormat>Widescreen</PresentationFormat>
  <Paragraphs>11</Paragraphs>
  <Slides>47</Slides>
  <Notes>8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Office-tema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Takk for oppmerksomheten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Pål Thorberg</dc:creator>
  <cp:lastModifiedBy>Pål Thorberg</cp:lastModifiedBy>
  <cp:revision>10</cp:revision>
  <dcterms:created xsi:type="dcterms:W3CDTF">2015-09-04T06:18:50Z</dcterms:created>
  <dcterms:modified xsi:type="dcterms:W3CDTF">2015-09-07T06:53:48Z</dcterms:modified>
</cp:coreProperties>
</file>